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606" r:id="rId6"/>
    <p:sldId id="728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86" autoAdjust="0"/>
  </p:normalViewPr>
  <p:slideViewPr>
    <p:cSldViewPr>
      <p:cViewPr varScale="1">
        <p:scale>
          <a:sx n="91" d="100"/>
          <a:sy n="91" d="100"/>
        </p:scale>
        <p:origin x="207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14.06.2024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14.06.2024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14.06.2024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-Workflow im Team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 &amp; Malte Fischer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5371</Words>
  <Application>Microsoft Office PowerPoint</Application>
  <PresentationFormat>Bildschirmpräsentation (4:3)</PresentationFormat>
  <Paragraphs>458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GitLab, Git-Workflow im Team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anderScoreUser9</cp:lastModifiedBy>
  <cp:revision>39</cp:revision>
  <cp:lastPrinted>1996-08-01T16:36:58Z</cp:lastPrinted>
  <dcterms:created xsi:type="dcterms:W3CDTF">2024-05-03T10:07:43Z</dcterms:created>
  <dcterms:modified xsi:type="dcterms:W3CDTF">2024-06-14T09:58:35Z</dcterms:modified>
</cp:coreProperties>
</file>